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64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2" r:id="rId6"/>
    <p:sldId id="267" r:id="rId7"/>
    <p:sldId id="265" r:id="rId8"/>
    <p:sldId id="268" r:id="rId9"/>
    <p:sldId id="269" r:id="rId10"/>
    <p:sldId id="266" r:id="rId11"/>
    <p:sldId id="272" r:id="rId12"/>
    <p:sldId id="278" r:id="rId13"/>
    <p:sldId id="279" r:id="rId14"/>
    <p:sldId id="280" r:id="rId15"/>
    <p:sldId id="281" r:id="rId16"/>
    <p:sldId id="282" r:id="rId17"/>
    <p:sldId id="283" r:id="rId18"/>
    <p:sldId id="261" r:id="rId19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2" autoAdjust="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CenteredIconLabelDescriptionList" loCatId="other" qsTypeId="urn:microsoft.com/office/officeart/2005/8/quickstyle/simple3" qsCatId="simple" csTypeId="urn:microsoft.com/office/officeart/2018/5/colors/Iconchunking_neutralbg_accent1_2" csCatId="accent1" phldr="1"/>
      <dgm:spPr/>
    </dgm:pt>
    <dgm:pt modelId="{6AF39FF8-47D9-49AA-966D-A83086DA5755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</dgm:ptLst>
  <dgm:cxnLst>
    <dgm:cxn modelId="{8E0A6FFA-6594-4D6B-BA84-AD7817201E33}" type="presOf" srcId="{D75A9632-4EB0-4862-92FF-00CF01BE2205}" destId="{6AF39FF8-47D9-49AA-966D-A83086DA5755}" srcOrd="0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97AFA23-F58F-4CA2-A623-23DB1DD5B6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D422537-97D7-420F-814F-207D63EF5B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65231-B313-4FCD-A05E-6E91A1F85D96}" type="datetime1">
              <a:rPr lang="ko-KR" altLang="en-US" smtClean="0">
                <a:latin typeface="+mj-lt"/>
              </a:rPr>
              <a:t>2024-08-08</a:t>
            </a:fld>
            <a:endParaRPr lang="ko-KR" altLang="en-US">
              <a:latin typeface="+mj-lt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28A1F7-FA5F-4437-AF7A-D98761E0A0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15F6DB-304A-4E15-8E9F-7869D00727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31DAF-6707-45F2-98E9-B4760D5F0A6F}" type="slidenum">
              <a:rPr lang="en-US" altLang="ko-KR" smtClean="0">
                <a:latin typeface="+mj-lt"/>
              </a:rPr>
              <a:t>‹#›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97218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080E-8125-4917-97FF-C09C87DC96DA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1D38E-C9A2-4B0E-AA6F-3495D0F881A7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995687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1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90342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2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5864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15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1511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F9B2E4-2A9A-4825-A901-D74954E17A80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9AF226-E643-4E0A-BAA5-1C618F75B2AD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9C43D-5A88-4D24-9EB9-05492E11FEFB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44D8AE-37DC-40B4-8F7D-33A15D0F0340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EABDA-ED87-4CFB-81E7-7FAD2A321AC5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6E1388-49B4-4C42-A930-C0CDAB23030D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BCEC74-3D31-4259-AADF-3228CDC18DC4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876F03-FF0A-4501-BB36-5E0E75736F01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4A82E0-0854-4149-B846-8C5ABD9AC7A6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D4A840-FF68-430F-BD87-F76D2258FA3A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4" name="텍스트 개체 틀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48CD-8B33-4DAD-9B7D-2762EB4EA681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ECBF56-DBED-43EB-B9EA-091C10DF05C7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7.png"/><Relationship Id="rId5" Type="http://schemas.microsoft.com/office/2007/relationships/media" Target="../media/media3.mp4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계획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80" y="0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936" y="1970116"/>
            <a:ext cx="4402358" cy="2130587"/>
          </a:xfrm>
        </p:spPr>
        <p:txBody>
          <a:bodyPr rtlCol="0">
            <a:normAutofit fontScale="90000"/>
          </a:bodyPr>
          <a:lstStyle/>
          <a:p>
            <a:pPr fontAlgn="base" latinLnBrk="0"/>
            <a:r>
              <a:rPr lang="ko-KR" altLang="en-US" b="1" dirty="0" smtClean="0"/>
              <a:t> 자동차 </a:t>
            </a:r>
            <a:r>
              <a:rPr lang="ko-KR" altLang="en-US" b="1" dirty="0"/>
              <a:t>주문 제작 프로그램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0416" y="5483264"/>
            <a:ext cx="3396518" cy="30907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1400" dirty="0" smtClean="0"/>
              <a:t>장창훈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이종휘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박상민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강호근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안형주</a:t>
            </a:r>
            <a:endParaRPr lang="en-US" altLang="ko-KR" sz="1400" dirty="0" smtClean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 txBox="1">
            <a:spLocks/>
          </p:cNvSpPr>
          <p:nvPr/>
        </p:nvSpPr>
        <p:spPr>
          <a:xfrm>
            <a:off x="112023" y="2094565"/>
            <a:ext cx="3396518" cy="309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 smtClean="0">
                <a:latin typeface="+mj-ea"/>
                <a:ea typeface="+mj-ea"/>
                <a:cs typeface="함초롬바탕" panose="02030604000101010101" pitchFamily="18" charset="-127"/>
              </a:rPr>
              <a:t>2024 </a:t>
            </a:r>
            <a:r>
              <a:rPr lang="ko-KR" altLang="en-US" sz="1400" dirty="0" smtClean="0">
                <a:latin typeface="+mj-ea"/>
                <a:ea typeface="+mj-ea"/>
                <a:cs typeface="함초롬바탕" panose="02030604000101010101" pitchFamily="18" charset="-127"/>
              </a:rPr>
              <a:t>스마트팩토리 미니 프로젝트 </a:t>
            </a:r>
            <a:r>
              <a:rPr lang="en-US" altLang="ko-KR" sz="1400" dirty="0" smtClean="0">
                <a:latin typeface="+mj-ea"/>
                <a:ea typeface="+mj-ea"/>
                <a:cs typeface="함초롬바탕" panose="02030604000101010101" pitchFamily="18" charset="-127"/>
              </a:rPr>
              <a:t>1</a:t>
            </a:r>
            <a:r>
              <a:rPr lang="ko-KR" altLang="en-US" sz="1400" dirty="0" smtClean="0">
                <a:latin typeface="+mj-ea"/>
                <a:ea typeface="+mj-ea"/>
                <a:cs typeface="함초롬바탕" panose="02030604000101010101" pitchFamily="18" charset="-127"/>
              </a:rPr>
              <a:t>조</a:t>
            </a:r>
            <a:endParaRPr lang="en-US" altLang="ko-KR" sz="1400" dirty="0" smtClean="0">
              <a:latin typeface="+mj-ea"/>
              <a:ea typeface="+mj-ea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생산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610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실시간 감시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602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차트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254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종료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958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프로그램 </a:t>
            </a:r>
            <a:r>
              <a:rPr lang="en-US" altLang="ko-KR" sz="3400" dirty="0" smtClean="0"/>
              <a:t/>
            </a:r>
            <a:br>
              <a:rPr lang="en-US" altLang="ko-KR" sz="3400" dirty="0" smtClean="0"/>
            </a:br>
            <a:r>
              <a:rPr lang="ko-KR" altLang="en-US" sz="3400" dirty="0" smtClean="0"/>
              <a:t>시연 영상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47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영업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sz="8000" dirty="0" smtClean="0"/>
              <a:t>감사합니다</a:t>
            </a:r>
            <a:r>
              <a:rPr lang="en-US" altLang="ko-KR" sz="8000" dirty="0" smtClean="0"/>
              <a:t>.</a:t>
            </a:r>
            <a:endParaRPr lang="en-US" altLang="ko-KR" sz="80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청사진을 보고 있는 여러 사람들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10980" y="121298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9" name="내용 개체 틀 3" descr="Icon SmartArt placeholder ">
            <a:extLst>
              <a:ext uri="{FF2B5EF4-FFF2-40B4-BE49-F238E27FC236}">
                <a16:creationId xmlns:a16="http://schemas.microsoft.com/office/drawing/2014/main" id="{C2582C21-7073-4BDB-9E6E-0292C438B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890482"/>
              </p:ext>
            </p:extLst>
          </p:nvPr>
        </p:nvGraphicFramePr>
        <p:xfrm>
          <a:off x="4144446" y="971055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41766" y="868680"/>
            <a:ext cx="7315200" cy="5120640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목표</a:t>
            </a:r>
            <a:endParaRPr lang="en-US" altLang="ko-KR" sz="2800" dirty="0" smtClean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기획 및 설계</a:t>
            </a:r>
            <a:endParaRPr lang="en-US" altLang="ko-KR" sz="2800" dirty="0" smtClean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공정 과정</a:t>
            </a:r>
            <a:endParaRPr lang="en-US" altLang="ko-KR" sz="28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프로그램 시연 영상</a:t>
            </a:r>
            <a:endParaRPr lang="en-US" altLang="ko-KR" sz="28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결과 및 개선방안</a:t>
            </a:r>
            <a:endParaRPr lang="en-US" altLang="ko-KR" sz="2800" dirty="0" smtClean="0"/>
          </a:p>
          <a:p>
            <a:pPr marL="514350" indent="-514350">
              <a:buFont typeface="+mj-lt"/>
              <a:buAutoNum type="arabicPeriod"/>
            </a:pP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프로젝트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목표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929811" y="368398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479732" y="746772"/>
            <a:ext cx="828558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고객이 자동차의 부품과 옵션을 직접 선택하여  예산을 실시간으로 확인할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수 있도록 하며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생산 진행과정과 상태를 투명하게 모니터링할 수 있게 함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이를 통해 기업의 신뢰성을 높이고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도착 예정 일정을 쉽게 파악할 수 있도록 함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또한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 경험을 향상시키고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주문 제작과정의 효율성을 극대화하여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 만족도를 증대시키는 것을 목표로 함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904" y="2758879"/>
            <a:ext cx="5219146" cy="296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1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pic>
        <p:nvPicPr>
          <p:cNvPr id="1025" name="_x390047600" descr="EMB0000057c08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325" y="766689"/>
            <a:ext cx="8360229" cy="5346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342566" y="230616"/>
            <a:ext cx="317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유스케이스 다이어그램</a:t>
            </a:r>
            <a:endParaRPr lang="ko-KR" alt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14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45633" y="760932"/>
            <a:ext cx="814562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스마트팩토리와 연관된 주제로 선정하여 프로젝트를 진행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주문 정보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테이블 구성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Oracle Database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연동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자동차 생산공정의 전반적인 흐름을 애니메이션화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949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325" y="798251"/>
            <a:ext cx="8367142" cy="528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1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공정 과정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09854" y="779486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자동차 생산공정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946849" y="1286631"/>
            <a:ext cx="2519265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프레스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(Press Process)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8369560" y="1286631"/>
            <a:ext cx="2500603" cy="60492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차체</a:t>
            </a:r>
            <a:r>
              <a:rPr lang="en-US" altLang="ko-KR" dirty="0" smtClean="0"/>
              <a:t>(</a:t>
            </a:r>
            <a:r>
              <a:rPr lang="ko-KR" altLang="en-US" dirty="0" smtClean="0"/>
              <a:t>용접</a:t>
            </a:r>
            <a:r>
              <a:rPr lang="en-US" altLang="ko-KR" dirty="0" smtClean="0"/>
              <a:t>)</a:t>
            </a:r>
            <a:r>
              <a:rPr lang="ko-KR" altLang="en-US" dirty="0" smtClean="0"/>
              <a:t>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(BIW  Welding Progress)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946849" y="3883651"/>
            <a:ext cx="2519265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도장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(Painting Process)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369560" y="3883651"/>
            <a:ext cx="2500603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4. </a:t>
            </a:r>
            <a:r>
              <a:rPr lang="ko-KR" altLang="en-US" dirty="0" smtClean="0"/>
              <a:t>조립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(Assembly Process)</a:t>
            </a:r>
            <a:endParaRPr lang="ko-KR" altLang="en-US" dirty="0"/>
          </a:p>
        </p:txBody>
      </p:sp>
      <p:pic>
        <p:nvPicPr>
          <p:cNvPr id="12" name="52460C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09854" y="2070197"/>
            <a:ext cx="3145507" cy="1509844"/>
          </a:xfrm>
          <a:prstGeom prst="rect">
            <a:avLst/>
          </a:prstGeom>
        </p:spPr>
      </p:pic>
      <p:pic>
        <p:nvPicPr>
          <p:cNvPr id="17" name="5E45D0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70979" y="2070198"/>
            <a:ext cx="3145508" cy="1509843"/>
          </a:xfrm>
          <a:prstGeom prst="rect">
            <a:avLst/>
          </a:prstGeom>
        </p:spPr>
      </p:pic>
      <p:pic>
        <p:nvPicPr>
          <p:cNvPr id="18" name="AE89B66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609854" y="4650508"/>
            <a:ext cx="3145506" cy="1510874"/>
          </a:xfrm>
          <a:prstGeom prst="rect">
            <a:avLst/>
          </a:prstGeom>
        </p:spPr>
      </p:pic>
      <p:pic>
        <p:nvPicPr>
          <p:cNvPr id="21" name="29861EC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070979" y="4650508"/>
            <a:ext cx="3145508" cy="151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3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서버 접속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344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400" dirty="0" smtClean="0"/>
              <a:t>프로그래밍 내 기능</a:t>
            </a:r>
            <a:endParaRPr lang="ko-KR" altLang="en-US" sz="34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54100" y="752275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주문 조회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83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틀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577E783-5AB8-45E6-9E56-AE40075231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B9BFA2-1FA5-44A1-B975-10D6BF58EC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541854-87B3-4953-A183-EF3BD285377B}">
  <ds:schemaRefs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건축 디자인</Template>
  <TotalTime>0</TotalTime>
  <Words>212</Words>
  <Application>Microsoft Office PowerPoint</Application>
  <PresentationFormat>와이드스크린</PresentationFormat>
  <Paragraphs>73</Paragraphs>
  <Slides>15</Slides>
  <Notes>3</Notes>
  <HiddenSlides>0</HiddenSlides>
  <MMClips>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HY중고딕</vt:lpstr>
      <vt:lpstr>굴림</vt:lpstr>
      <vt:lpstr>맑은 고딕</vt:lpstr>
      <vt:lpstr>함초롬바탕</vt:lpstr>
      <vt:lpstr>Arial</vt:lpstr>
      <vt:lpstr>Corbel</vt:lpstr>
      <vt:lpstr>Wingdings 2</vt:lpstr>
      <vt:lpstr>틀</vt:lpstr>
      <vt:lpstr> 자동차 주문 제작 프로그램</vt:lpstr>
      <vt:lpstr>목차</vt:lpstr>
      <vt:lpstr>1. 프로젝트 목표</vt:lpstr>
      <vt:lpstr>2. 기획 및  설계</vt:lpstr>
      <vt:lpstr>2. 기획 및  설계</vt:lpstr>
      <vt:lpstr>2. 기획 및  설계</vt:lpstr>
      <vt:lpstr>3. 공정 과정</vt:lpstr>
      <vt:lpstr>프로그래밍 내 기능</vt:lpstr>
      <vt:lpstr>프로그래밍 내 기능</vt:lpstr>
      <vt:lpstr>프로그래밍 내 기능</vt:lpstr>
      <vt:lpstr>프로그래밍 내 기능</vt:lpstr>
      <vt:lpstr>프로그래밍 내 기능</vt:lpstr>
      <vt:lpstr>프로그래밍 내 기능</vt:lpstr>
      <vt:lpstr>프로그램  시연 영상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2024-08-08T01:41:37Z</dcterms:created>
  <dcterms:modified xsi:type="dcterms:W3CDTF">2024-08-09T01:22:43Z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